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013" r:id="rId2"/>
    <p:sldId id="1047" r:id="rId3"/>
    <p:sldId id="1014" r:id="rId4"/>
    <p:sldId id="1015" r:id="rId5"/>
    <p:sldId id="1016" r:id="rId6"/>
    <p:sldId id="1017" r:id="rId7"/>
    <p:sldId id="1018" r:id="rId8"/>
    <p:sldId id="1019" r:id="rId9"/>
    <p:sldId id="1020" r:id="rId10"/>
    <p:sldId id="1021" r:id="rId11"/>
    <p:sldId id="1022" r:id="rId12"/>
    <p:sldId id="1023" r:id="rId13"/>
    <p:sldId id="1030" r:id="rId14"/>
    <p:sldId id="1024" r:id="rId15"/>
    <p:sldId id="1025" r:id="rId16"/>
    <p:sldId id="1026" r:id="rId17"/>
    <p:sldId id="1027" r:id="rId18"/>
    <p:sldId id="1028" r:id="rId19"/>
    <p:sldId id="1029" r:id="rId20"/>
    <p:sldId id="1031" r:id="rId21"/>
    <p:sldId id="1032" r:id="rId22"/>
    <p:sldId id="1033" r:id="rId23"/>
    <p:sldId id="1034" r:id="rId24"/>
    <p:sldId id="1035" r:id="rId25"/>
    <p:sldId id="1036" r:id="rId26"/>
    <p:sldId id="1037" r:id="rId27"/>
    <p:sldId id="1038" r:id="rId28"/>
    <p:sldId id="1039" r:id="rId29"/>
    <p:sldId id="1040" r:id="rId30"/>
    <p:sldId id="1041" r:id="rId31"/>
    <p:sldId id="1042" r:id="rId32"/>
    <p:sldId id="1043" r:id="rId33"/>
    <p:sldId id="1044" r:id="rId34"/>
    <p:sldId id="1045" r:id="rId35"/>
    <p:sldId id="104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DF2779C-BA19-4136-8C08-1BC9836978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24F2A-55A5-4462-9E40-751253F01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B1BB3-9EC0-4260-A00C-81B4173DF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E3CCF-736B-47A1-8DE2-5B14F0A7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A66-7859-473A-8E79-D04F5EB09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DB539-A996-4655-A3D2-8F4FB6FD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923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B7F1-8802-4222-8961-4737595F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B997B-A652-44C5-966C-8C824C80D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2DAF0-40BA-4AFB-ACB8-0A67BE365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31893-DC7B-4D6D-AD39-DC105BB7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AA6FC-C374-4F65-BA25-9D8DC3E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EB502C-4A8B-4CF4-823D-02057220D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92BF9-3338-434F-8184-4F436010D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4D14E-1ED0-4738-900D-3343B2BF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BFFF4-902E-4BC7-959E-E0AF9527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EC8C7-77E3-48DC-A971-A4ED5AB0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12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9EE78AF-9EC2-4476-9237-E97EBFD7A4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408EE-3ECA-4DDE-BA5A-978CCABC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D827A-1863-4DBC-824C-0343B0927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EBEAF-061B-417F-96E8-C60CFA2CE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2A4B-D7DA-4970-B856-2CF6B660B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9836B-F047-4BD9-9E17-0E6AAC2A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85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1179-188E-4248-BC5D-E7DEDCD5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72032-CE53-45CE-8763-AEEF6DCE9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C9890-7B7F-449A-9953-DF00B884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55179-DEAC-4C9E-A70E-31657ADB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2C093-3C8D-4D4D-AC70-7797760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938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A287-FFC6-42C2-B67D-6E5EEF3B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90A-9BAD-4309-B2AD-B773A09DF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EB675-C627-4ED3-85E9-BEAC6E1FC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60071-18B8-4DC2-B806-67942E9B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D6536-A2CB-42D7-8C8B-0F6AD0F9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715E0-81CE-4E71-8C6A-A3554CB7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0060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9485-031F-4805-8000-AFE4C31E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EE32F-8024-4E8C-BBE8-10D75E240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B83F8-7436-4F4D-8F37-C04107F2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EB97A-079E-43BF-B4BC-F269D765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6D2C9-F9F1-4066-AB71-567B59FFE9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EAEF8-F4A5-4C37-BEEE-4759589D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661C0-5D96-4CF7-B37F-01A98A9A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B2886-FB68-4613-9B94-70F0579D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7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24B7-6439-4E9E-B49C-C9C35185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7FA39-1BF8-4834-AB75-42112A08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3B5E4-99C8-4A24-958A-08361B9C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C7DC9-1133-4FB2-B505-F7E489AB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20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A462E-1196-4106-8240-BBC12301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032C2-2147-4ABD-BCC7-B5B4E53E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864B9-BF22-4DA4-BE26-48FAE25C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764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C1683-5D75-47A4-82F5-84E7C2B1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3ABE-6DA8-4291-8809-3160FFF8A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2E0D9-B7D7-48C3-8092-8741A21D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F58BE-8E71-4835-AA2B-315B3B7D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FDA38-0C29-40B4-B771-A1F552C0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C298C-C0BE-471E-ACBD-72C6E744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71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8A6E-9F0B-453A-90F2-628E5EC2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42F23-EE49-4475-BD14-850B219F9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3AF47-4BF2-47D3-91AC-B96A9F1BC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06BE6-9F42-4EB7-9B0F-23DCC468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B339A-D16A-4EEA-BA64-6F0B2928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9FB40-CB21-4457-98EF-A50033F5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61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D62F548-DB3C-4604-8492-A55E24020FE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DEFC5-3499-465B-8B8E-31B0CBDA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491E2-816C-4814-8026-BA50F97B7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8C23-0DE6-4EBE-8C64-6D9EF5E9B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4D89D-25EE-46EF-BE2E-6BBE7A3C61EA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19F49-7951-4806-86AF-8B6497D74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CA5AA-5266-4A78-9F4C-686512857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0CEF5436-A927-4815-B901-A8562C7ED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9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AC0D-55B5-2F45-5758-8A605350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Connecting and Pushing git files into Jenkins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B517A-4104-AD46-207E-32471C67C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736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E26D1-E6CE-1912-DB0A-D61656DEE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FBCDC-5224-EF72-4EBE-9189E44BF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E1373-AAB9-4D7D-B285-7EF67FBEF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0"/>
          <a:stretch/>
        </p:blipFill>
        <p:spPr>
          <a:xfrm>
            <a:off x="0" y="328474"/>
            <a:ext cx="12192000" cy="652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15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00883-7102-5187-55CF-941CCE6F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8D8B4-F6C0-7722-5966-12B719D28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9572E-1E4A-F45F-77AD-A3C32ED4F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7"/>
          <a:stretch/>
        </p:blipFill>
        <p:spPr>
          <a:xfrm>
            <a:off x="0" y="372862"/>
            <a:ext cx="12192000" cy="648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01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5CAD6-FE52-D83C-F3A9-90D2DA8AB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65E9F-D1F5-AB03-5D29-EC3008E12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052FA-B009-9C66-56EC-BF18FF893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6"/>
          <a:stretch/>
        </p:blipFill>
        <p:spPr>
          <a:xfrm>
            <a:off x="0" y="390616"/>
            <a:ext cx="12192000" cy="64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23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EB94C-CB44-3AB9-1672-60A44935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F96DC-03F2-739F-9755-80B108430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DEC13-015C-2B5B-5FD2-FE4009298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55"/>
          <a:stretch/>
        </p:blipFill>
        <p:spPr>
          <a:xfrm>
            <a:off x="0" y="408372"/>
            <a:ext cx="12192000" cy="64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27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7E305-E6AC-7F14-9708-2911E32E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2724D-D604-F775-6B58-E4CD956EB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A54EB-8616-02F6-A9B0-B9CA87814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2"/>
          <a:stretch/>
        </p:blipFill>
        <p:spPr>
          <a:xfrm>
            <a:off x="0" y="443882"/>
            <a:ext cx="12192000" cy="641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06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FAE9-5EF2-90A0-9A7D-7F07A29CD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7EFDF-B1A4-1120-148E-726479D81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85C4A-1676-C23F-90C6-79F08DC0A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7"/>
          <a:stretch/>
        </p:blipFill>
        <p:spPr>
          <a:xfrm>
            <a:off x="0" y="372862"/>
            <a:ext cx="12192000" cy="648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27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4912-F5B9-A458-9891-7F5678AB9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8B3AB-7241-1E3E-429B-669B9C6E4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D6A7A-83C6-0F7A-83DC-F29D61585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6"/>
          <a:stretch/>
        </p:blipFill>
        <p:spPr>
          <a:xfrm>
            <a:off x="0" y="390616"/>
            <a:ext cx="12192000" cy="64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57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661BF-5D35-4DAD-5442-1F7792FEE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C730A-E902-9928-CBFC-AF65C4D2B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FAF60-D074-2CAB-833C-3D6DB25F9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6"/>
          <a:stretch/>
        </p:blipFill>
        <p:spPr>
          <a:xfrm>
            <a:off x="0" y="381740"/>
            <a:ext cx="12192000" cy="647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99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A1CC9-341E-A77E-97A5-89278BE4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33B3E-24D4-435B-0213-01C7E6FB3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3F1EC-0B12-DC91-50DA-097D80154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0"/>
          <a:stretch/>
        </p:blipFill>
        <p:spPr>
          <a:xfrm>
            <a:off x="0" y="328474"/>
            <a:ext cx="12192000" cy="652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71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D6A4-C4DD-EEDF-E366-5BC4C32E5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B3FBB-45A2-5891-F5AF-6AB5377A0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A46D1-E503-1519-1A06-F273B19B3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8"/>
          <a:stretch/>
        </p:blipFill>
        <p:spPr>
          <a:xfrm>
            <a:off x="0" y="346228"/>
            <a:ext cx="12192000" cy="65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09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4C7D-0F8D-0BFC-DA3C-996E61DD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Aim : Create three java files, push them to git hub repository , build them using Jenkins .</a:t>
            </a:r>
          </a:p>
        </p:txBody>
      </p:sp>
    </p:spTree>
    <p:extLst>
      <p:ext uri="{BB962C8B-B14F-4D97-AF65-F5344CB8AC3E}">
        <p14:creationId xmlns:p14="http://schemas.microsoft.com/office/powerpoint/2010/main" val="3795946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6CFDA-EC04-C97D-9E80-2D847C525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86858-C013-27C1-EF60-C062C6BB2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C916B-7B29-1A9C-CF06-92B756E29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8"/>
          <a:stretch/>
        </p:blipFill>
        <p:spPr>
          <a:xfrm>
            <a:off x="0" y="355106"/>
            <a:ext cx="12192000" cy="650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96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E0C9E-F519-7E80-097A-45D8B07B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58663-9725-229C-A2FD-DA3070983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7A05C-A7BE-A3C9-08A2-BB110CC95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89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E3F94-78E6-74CC-824B-8EF986E20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B3512-4299-5F03-03B3-338D4FF99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BC0EF-CE3D-9A9B-F08D-9150DD8B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66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46DB-E1C5-1485-B8D0-91045A27F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D9268-2241-905C-3223-8A13E4F74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E3652-FC6F-B4B8-A5D7-FC4354BE9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93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D37C-77BB-09C7-3207-A79E4506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34722-AF56-AD8B-2467-5E33F46A5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2A779-298B-72FA-7EA1-C7ED4958A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90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0FC60-F268-BC62-7DF9-3942413D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6CC73-E23E-897B-22E4-AE2CD4BD8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97FAB-4CFD-BC8C-0C93-345EA90B6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2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9366-8E7D-E57C-7214-0793D8E82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4CF3D-55CE-99AB-1FC8-C5CB911EA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F0681-ED00-996D-D317-51F35229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0"/>
          <a:stretch/>
        </p:blipFill>
        <p:spPr>
          <a:xfrm>
            <a:off x="0" y="328474"/>
            <a:ext cx="12192000" cy="652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50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7223-C36B-A7D1-B1E8-2AD001937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47F4A-4302-A4BC-BE7F-EC1B3BFDC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B9EC8-B274-ABAA-87B3-1A7A0E786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64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6F627-F18A-EF8A-5FBA-E1B10A78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EB5BB-E572-A79E-1BCA-28396367E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1BACA-52F0-2BA0-2F7A-8934B051F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8"/>
          <a:stretch/>
        </p:blipFill>
        <p:spPr>
          <a:xfrm>
            <a:off x="0" y="355106"/>
            <a:ext cx="12192000" cy="650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68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4994B-F7A7-E96B-286F-989AE11E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CA248-66C5-8256-F3EC-87513E5A5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9E211-18D8-72AC-E9A8-EDBD796A9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4"/>
          <a:stretch/>
        </p:blipFill>
        <p:spPr>
          <a:xfrm>
            <a:off x="0" y="417250"/>
            <a:ext cx="12192000" cy="644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1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3645A-377B-32CB-1EBC-96E1E708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31FDB-1AE4-789E-BA57-55F3DA010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96F91-952E-2086-B5E6-055DE8C16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66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085E-84FD-32BA-79E5-1EA3A25B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1FBAA-C7D1-B34C-DF6C-146C275BF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307C4-568F-1C12-C42F-C9EB344ED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2"/>
          <a:stretch/>
        </p:blipFill>
        <p:spPr>
          <a:xfrm>
            <a:off x="0" y="284084"/>
            <a:ext cx="12192000" cy="657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47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A69D-CFDA-9EAB-1BA6-B07AC26FD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673BB-1691-3149-6F90-F4F8AA348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A01FF-19F4-DA52-0DBE-6E1E8DA85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6"/>
          <a:stretch/>
        </p:blipFill>
        <p:spPr>
          <a:xfrm>
            <a:off x="0" y="381740"/>
            <a:ext cx="12192000" cy="647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81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7281C-B44E-E508-3FFE-BB7D26E1A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255DD-4812-D70B-277A-11CA5E9B7B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9358F-1B89-C609-5196-B932FC060A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4"/>
          <a:stretch/>
        </p:blipFill>
        <p:spPr>
          <a:xfrm>
            <a:off x="0" y="426128"/>
            <a:ext cx="12192000" cy="64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37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A9EA-EF54-3D63-8A7C-1A19E4C5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127D3-9FC9-C319-93B9-68C83F142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E443B-2891-1A1F-8A9A-01FC589FA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7"/>
          <a:stretch/>
        </p:blipFill>
        <p:spPr>
          <a:xfrm>
            <a:off x="0" y="372862"/>
            <a:ext cx="12192000" cy="648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69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A4600-9565-4B24-1097-74B7296C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FE813-A819-ACEF-6F9F-F94618FE5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05902-7046-BA1B-5615-D419419BA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19"/>
          <a:stretch/>
        </p:blipFill>
        <p:spPr>
          <a:xfrm>
            <a:off x="0" y="337350"/>
            <a:ext cx="12192000" cy="652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40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71D35-1600-EE2B-521C-38126C22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B3A2B-1312-597F-3CA0-AEEF2FBB2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7B6DA-FEE9-0D37-B634-D98E0D6A2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4"/>
          <a:stretch/>
        </p:blipFill>
        <p:spPr>
          <a:xfrm>
            <a:off x="0" y="426128"/>
            <a:ext cx="12192000" cy="64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2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DF1E7-1982-F208-7FF8-DE88B679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1C4BA-98CD-E7C1-A6CC-04A72B37E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44D00-C2F0-2AAC-4DAC-99279272C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5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3041-6A9E-346F-0162-8043875B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8186C-D088-8F0E-5631-485FBD717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C0EB8-B387-A8F4-EE95-62641DE0D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7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5F06F-3284-DB4F-8F36-4624EA3C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831BD-02D9-6C48-2698-4D84C1B70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D2B3A-9C05-A4C4-187A-D0EE0A372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0"/>
          <a:stretch/>
        </p:blipFill>
        <p:spPr>
          <a:xfrm>
            <a:off x="0" y="319596"/>
            <a:ext cx="12192000" cy="653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79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3B803-CB4E-F592-ED53-CBD64BA8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371AF-7A38-4F43-668D-771CBFAB5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A5811-6744-4706-3009-66D4BAEA8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19"/>
          <a:stretch/>
        </p:blipFill>
        <p:spPr>
          <a:xfrm>
            <a:off x="0" y="337350"/>
            <a:ext cx="12192000" cy="652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84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1CC5-A4F3-FB53-22B7-CD02AA46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0FA98-45CF-3082-CF16-FB2281E97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BAAAA-5A30-D299-E532-13AA4907F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05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6DC70-494C-BAA8-8F7C-3BE4DC57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4B90D-1774-4B4E-F28D-4936D5BD2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35A9C-6930-17E3-F61C-CB149E2A5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01"/>
          <a:stretch/>
        </p:blipFill>
        <p:spPr>
          <a:xfrm>
            <a:off x="0" y="301840"/>
            <a:ext cx="12192000" cy="65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3775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26</Words>
  <Application>Microsoft Office PowerPoint</Application>
  <PresentationFormat>Widescreen</PresentationFormat>
  <Paragraphs>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Verdana</vt:lpstr>
      <vt:lpstr>1_Office Theme</vt:lpstr>
      <vt:lpstr>Connecting and Pushing git files into Jenkins</vt:lpstr>
      <vt:lpstr>Aim : Create three java files, push them to git hub repository , build them using Jenkins 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Connecting and Pushing git files into Jenkins</dc:title>
  <dc:creator>Anand Sehgal</dc:creator>
  <cp:lastModifiedBy>Anand Sehgal</cp:lastModifiedBy>
  <cp:revision>4</cp:revision>
  <dcterms:created xsi:type="dcterms:W3CDTF">2023-03-01T07:09:12Z</dcterms:created>
  <dcterms:modified xsi:type="dcterms:W3CDTF">2023-03-01T07:37:59Z</dcterms:modified>
</cp:coreProperties>
</file>